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6D7F5-B442-42C7-8426-73E8D70997BC}" type="datetimeFigureOut">
              <a:rPr lang="es-ES" smtClean="0"/>
              <a:t>03/06/2012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674A1-46A8-48C4-A578-654D78F14DB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ermo\Pictures\Iphone\IMG_046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627784" y="0"/>
            <a:ext cx="4104456" cy="3414889"/>
          </a:xfrm>
          <a:prstGeom prst="rect">
            <a:avLst/>
          </a:prstGeom>
          <a:noFill/>
        </p:spPr>
      </p:pic>
      <p:pic>
        <p:nvPicPr>
          <p:cNvPr id="1027" name="Picture 3" descr="C:\Users\Hermo\Pictures\Iphone\IMG_077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27784" y="3401616"/>
            <a:ext cx="4104456" cy="3267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 User</dc:creator>
  <cp:lastModifiedBy>Windows User</cp:lastModifiedBy>
  <cp:revision>1</cp:revision>
  <dcterms:created xsi:type="dcterms:W3CDTF">2012-06-03T09:04:38Z</dcterms:created>
  <dcterms:modified xsi:type="dcterms:W3CDTF">2012-06-03T09:09:48Z</dcterms:modified>
</cp:coreProperties>
</file>